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Satoshi Nakamoto: The Mystery Creator of Bitcoin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Satoshi Nakamoto is the pseudonymous inventor of Bitcoin. He sparked a revolution in financial technology and digital money. Despite global curiosity and investigations, Nakamoto’s real identity remains one of modern history’s greatest mysteries.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557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Legacy: Revolutionizing the Financial World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Catalyst for Change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Nakamoto’s invention drove the rise of the $1.4 trillion crypto sector.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Blockchain Adoption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Blockchain technology has transformed industries worldwide, well beyond cryptocurrencies.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Decentralization Icon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stands as an enduring symbol of decentralization and individual empowerment.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358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Career and Public Emergence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Cryptographic Origins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first appeared in online cryptography forums in late 2008. With concise, technical writing, he revealed a plan for digital cash that bypassed banks.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 Disclosure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 October 31, 2008, Nakamoto published the Bitcoin white paper. The first functional Bitcoin software launched by January 2009.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6476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Bitcoin White Paper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Peer-to-Peer 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paper, titled “Bitcoin: A Peer-to-Peer Electronic Cash System,” proposed currency without intermediaries.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Solving Double-Spending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introduced a method to prevent double-spending digitally, eliminating the need for trust in third parties.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29288"/>
            <a:ext cx="2855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Decentralized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system's decentralization became its core appeal and breakthrough.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9268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Achievements and Innovations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Creation of Bitcoin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invented and coded the original Bitcoin protocol, setting a new standard for digital assets.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3077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Blockchain 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 introduced blockchain, a secure distributed ledger system underpinning countless innovations.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Proof of Work &amp; Genesis Block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062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implemented proof of work and mined Bitcoin’s genesis block on January 3, 2009.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Major Milestones in Bitcoin’s Early History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2853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88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Network Expansion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79301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fostered a global community to expand Bitcoin’s code and infrastructure.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251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First Real-World Use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87596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10,000 BTC were used to buy two pizzas—the first known Bitcoin transaction in May 2010.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2186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28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Transition of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77263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2010, Nakamoto handed control to core developers, exemplifying the open-source spirit.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346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Nakamoto’s Departure from Public Activity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Gradual Withdrawal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2010, Nakamoto reduced online presence and interaction with collaborators.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Last Message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17051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 final confirmed public message appeared in April 2011; he claimed to have “moved on.”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Open-Source Future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62308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left Bitcoin's stewardship to the community, empowering decentralization.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20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Estimated Net Worth and Fortune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522601" y="2355175"/>
            <a:ext cx="30480" cy="5189220"/>
          </a:xfrm>
          <a:prstGeom prst="roundRect">
            <a:avLst>
              <a:gd name="adj" fmla="val 636279"/>
            </a:avLst>
          </a:prstGeom>
          <a:solidFill>
            <a:srgbClr val="B4CCE3"/>
          </a:solidFill>
          <a:ln/>
        </p:spPr>
      </p:sp>
      <p:sp>
        <p:nvSpPr>
          <p:cNvPr id="5" name="Shape 2"/>
          <p:cNvSpPr/>
          <p:nvPr/>
        </p:nvSpPr>
        <p:spPr>
          <a:xfrm>
            <a:off x="6734532" y="2824758"/>
            <a:ext cx="646390" cy="30480"/>
          </a:xfrm>
          <a:prstGeom prst="roundRect">
            <a:avLst>
              <a:gd name="adj" fmla="val 636279"/>
            </a:avLst>
          </a:prstGeom>
          <a:solidFill>
            <a:srgbClr val="B4CCE3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597587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361033" y="263800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99998" y="2570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Early Mining Wealth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99998" y="3036332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Nakamoto mined an estimated 750,000–1,100,000 bitcoins by 2010.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34532" y="4626293"/>
            <a:ext cx="646390" cy="30480"/>
          </a:xfrm>
          <a:prstGeom prst="roundRect">
            <a:avLst>
              <a:gd name="adj" fmla="val 636279"/>
            </a:avLst>
          </a:prstGeom>
          <a:solidFill>
            <a:srgbClr val="B4CCE3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399121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6361033" y="4439543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99998" y="43720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Value Peaks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99998" y="4837867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2021, his net worth approached $73 billion as bitcoin hit all-time highs.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34532" y="6427827"/>
            <a:ext cx="646390" cy="30480"/>
          </a:xfrm>
          <a:prstGeom prst="roundRect">
            <a:avLst>
              <a:gd name="adj" fmla="val 636279"/>
            </a:avLst>
          </a:prstGeom>
          <a:solidFill>
            <a:srgbClr val="B4CCE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200656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361033" y="624107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99998" y="61736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Silent Fortune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99998" y="6639401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None of Nakamoto's coins have been moved, intensifying the intrigue and speculation.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Theories and Speculation on Nakamoto’s Identity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Proof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confirmed photos or personal info of Nakamoto exist, despite much searching.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Suspect List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Theories suggest he could be Nick Szabo, Hal Finney, Dorian Nakamoto, or a group.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Denials and Doubts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Suspects all deny involvement, sustaining the enigma for the cryptography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21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Continuing Mystery: Investigation and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Scrutiny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90842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Reporters and amateurs analyzed emails, forums, and transactions, searching for clues.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Enduring Enigma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2203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clear confirmation has surfaced in over a decade of investigations.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Mythic Inspiration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Satoshi’s ongoing anonymity has only fueled intrigue and inspired countless followers.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2025-04-21T10:07:17Z</dcterms:created>
  <dcterms:modified xsi:type="dcterms:W3CDTF">2025-04-21T10:07:17Z</dcterms:modified>
</cp:coreProperties>
</file>